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60" d="100"/>
          <a:sy n="60" d="100"/>
        </p:scale>
        <p:origin x="840" y="2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AB5A-C7B4-4B93-9ABD-1E401005D599}" type="datetimeFigureOut">
              <a:rPr lang="pt-BR" smtClean="0"/>
              <a:t>06/05/2020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CDBB8-3775-4E57-8B0E-1CAC0505D1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432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AB5A-C7B4-4B93-9ABD-1E401005D599}" type="datetimeFigureOut">
              <a:rPr lang="pt-BR" smtClean="0"/>
              <a:t>06/05/2020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CDBB8-3775-4E57-8B0E-1CAC0505D1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736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AB5A-C7B4-4B93-9ABD-1E401005D599}" type="datetimeFigureOut">
              <a:rPr lang="pt-BR" smtClean="0"/>
              <a:t>06/05/2020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CDBB8-3775-4E57-8B0E-1CAC0505D1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0137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AB5A-C7B4-4B93-9ABD-1E401005D599}" type="datetimeFigureOut">
              <a:rPr lang="pt-BR" smtClean="0"/>
              <a:t>06/05/2020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CDBB8-3775-4E57-8B0E-1CAC0505D1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4813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AB5A-C7B4-4B93-9ABD-1E401005D599}" type="datetimeFigureOut">
              <a:rPr lang="pt-BR" smtClean="0"/>
              <a:t>06/05/2020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CDBB8-3775-4E57-8B0E-1CAC0505D1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4569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AB5A-C7B4-4B93-9ABD-1E401005D599}" type="datetimeFigureOut">
              <a:rPr lang="pt-BR" smtClean="0"/>
              <a:t>06/05/2020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CDBB8-3775-4E57-8B0E-1CAC0505D1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4256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AB5A-C7B4-4B93-9ABD-1E401005D599}" type="datetimeFigureOut">
              <a:rPr lang="pt-BR" smtClean="0"/>
              <a:t>06/05/2020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CDBB8-3775-4E57-8B0E-1CAC0505D1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4160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AB5A-C7B4-4B93-9ABD-1E401005D599}" type="datetimeFigureOut">
              <a:rPr lang="pt-BR" smtClean="0"/>
              <a:t>06/05/2020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CDBB8-3775-4E57-8B0E-1CAC0505D1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6124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AB5A-C7B4-4B93-9ABD-1E401005D599}" type="datetimeFigureOut">
              <a:rPr lang="pt-BR" smtClean="0"/>
              <a:t>06/05/2020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CDBB8-3775-4E57-8B0E-1CAC0505D1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2717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AB5A-C7B4-4B93-9ABD-1E401005D599}" type="datetimeFigureOut">
              <a:rPr lang="pt-BR" smtClean="0"/>
              <a:t>06/05/2020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CDBB8-3775-4E57-8B0E-1CAC0505D1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3768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AB5A-C7B4-4B93-9ABD-1E401005D599}" type="datetimeFigureOut">
              <a:rPr lang="pt-BR" smtClean="0"/>
              <a:t>06/05/2020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CDBB8-3775-4E57-8B0E-1CAC0505D1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9030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4AAB5A-C7B4-4B93-9ABD-1E401005D599}" type="datetimeFigureOut">
              <a:rPr lang="pt-BR" smtClean="0"/>
              <a:t>06/05/2020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7CDBB8-3775-4E57-8B0E-1CAC0505D1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8147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https://sites.unipampa.edu.br/planetario/files/2019/12/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980" y="-7134"/>
            <a:ext cx="5170504" cy="69373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796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https://sites.unipampa.edu.br/planetario/files/2019/12/1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980" y="0"/>
            <a:ext cx="540004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1570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https://sites.unipampa.edu.br/planetario/files/2019/12/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980" y="0"/>
            <a:ext cx="540004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4184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https://sites.unipampa.edu.br/planetario/files/2019/12/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980" y="0"/>
            <a:ext cx="540004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200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https://sites.unipampa.edu.br/planetario/files/2019/12/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980" y="-1"/>
            <a:ext cx="5400040" cy="68580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852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https://sites.unipampa.edu.br/planetario/files/2019/12/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980" y="0"/>
            <a:ext cx="540004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131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https://sites.unipampa.edu.br/planetario/files/2019/12/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980" y="0"/>
            <a:ext cx="540004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3053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https://sites.unipampa.edu.br/planetario/files/2019/12/7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980" y="0"/>
            <a:ext cx="540004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08127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https://sites.unipampa.edu.br/planetario/files/2019/12/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980" y="-1"/>
            <a:ext cx="5400040" cy="68580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32515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https://sites.unipampa.edu.br/planetario/files/2019/12/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980" y="-1"/>
            <a:ext cx="5400040" cy="69536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952460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Usuário do Windows</dc:creator>
  <cp:lastModifiedBy>Usuário do Windows</cp:lastModifiedBy>
  <cp:revision>1</cp:revision>
  <dcterms:created xsi:type="dcterms:W3CDTF">2020-05-06T18:21:54Z</dcterms:created>
  <dcterms:modified xsi:type="dcterms:W3CDTF">2020-05-06T18:23:42Z</dcterms:modified>
</cp:coreProperties>
</file>